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5" r:id="rId2"/>
    <p:sldId id="346" r:id="rId3"/>
    <p:sldId id="347" r:id="rId4"/>
    <p:sldId id="348" r:id="rId5"/>
    <p:sldId id="349" r:id="rId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4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7C46BC9-E16E-46E7-82AD-E4B694A03568}" type="datetimeFigureOut">
              <a:rPr lang="es-CL" smtClean="0"/>
              <a:pPr/>
              <a:t>02-09-2015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AB7D4F-3386-449B-8C09-AFCE81BD5A0B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89683"/>
            <a:ext cx="7704856" cy="473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051720" y="620688"/>
            <a:ext cx="5266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/>
              <a:t>REFLEXION DE SEGURIDAD</a:t>
            </a:r>
            <a:endParaRPr lang="es-CL" sz="3200" b="1" dirty="0"/>
          </a:p>
        </p:txBody>
      </p:sp>
    </p:spTree>
    <p:extLst>
      <p:ext uri="{BB962C8B-B14F-4D97-AF65-F5344CB8AC3E}">
        <p14:creationId xmlns:p14="http://schemas.microsoft.com/office/powerpoint/2010/main" val="153099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124744"/>
            <a:ext cx="9144000" cy="5366039"/>
            <a:chOff x="0" y="771524"/>
            <a:chExt cx="9144000" cy="5366039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71524"/>
              <a:ext cx="9144000" cy="5366039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 rot="21345814">
              <a:off x="5527964" y="3796145"/>
              <a:ext cx="3408218" cy="429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sp>
        <p:nvSpPr>
          <p:cNvPr id="25" name="24 Rectángulo"/>
          <p:cNvSpPr/>
          <p:nvPr/>
        </p:nvSpPr>
        <p:spPr>
          <a:xfrm rot="21220260">
            <a:off x="665031" y="1436462"/>
            <a:ext cx="3311236" cy="7010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23 Rectángulo"/>
          <p:cNvSpPr/>
          <p:nvPr/>
        </p:nvSpPr>
        <p:spPr>
          <a:xfrm rot="21220260">
            <a:off x="180122" y="896862"/>
            <a:ext cx="3449782" cy="7010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CuadroTexto"/>
          <p:cNvSpPr txBox="1"/>
          <p:nvPr/>
        </p:nvSpPr>
        <p:spPr>
          <a:xfrm>
            <a:off x="2812473" y="262389"/>
            <a:ext cx="5998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Una constante…</a:t>
            </a:r>
            <a:endParaRPr lang="es-CL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 rot="21443595">
            <a:off x="5433799" y="3740668"/>
            <a:ext cx="3323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Fiestas patrias 2013…</a:t>
            </a:r>
            <a:endParaRPr lang="es-CL" sz="4400" b="1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 rot="21220260">
            <a:off x="457213" y="937231"/>
            <a:ext cx="274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906 accidentes de tránsito</a:t>
            </a:r>
            <a:endParaRPr lang="es-CL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 rot="21273188">
            <a:off x="623454" y="5341632"/>
            <a:ext cx="3311236" cy="7010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26 Rectángulo"/>
          <p:cNvSpPr/>
          <p:nvPr/>
        </p:nvSpPr>
        <p:spPr>
          <a:xfrm rot="21273188">
            <a:off x="138545" y="4802032"/>
            <a:ext cx="3449782" cy="7010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 rot="21273188">
            <a:off x="415636" y="4842401"/>
            <a:ext cx="27431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909 personas lesionadas</a:t>
            </a:r>
            <a:endParaRPr lang="es-CL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724574" y="5240698"/>
            <a:ext cx="3311236" cy="7010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Rectángulo"/>
          <p:cNvSpPr/>
          <p:nvPr/>
        </p:nvSpPr>
        <p:spPr>
          <a:xfrm>
            <a:off x="5239665" y="4701098"/>
            <a:ext cx="3449782" cy="70109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1" name="30 CuadroTexto"/>
          <p:cNvSpPr txBox="1"/>
          <p:nvPr/>
        </p:nvSpPr>
        <p:spPr>
          <a:xfrm>
            <a:off x="5516756" y="4478222"/>
            <a:ext cx="27431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54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40</a:t>
            </a:r>
            <a:r>
              <a:rPr lang="es-CL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personas fallecidas</a:t>
            </a:r>
            <a:endParaRPr lang="es-CL" sz="36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4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15" grpId="0"/>
      <p:bldP spid="26" grpId="0" animBg="1"/>
      <p:bldP spid="27" grpId="0" animBg="1"/>
      <p:bldP spid="28" grpId="0"/>
      <p:bldP spid="29" grpId="0" animBg="1"/>
      <p:bldP spid="30" grpId="0" animBg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CuadroTexto"/>
          <p:cNvSpPr txBox="1"/>
          <p:nvPr/>
        </p:nvSpPr>
        <p:spPr>
          <a:xfrm>
            <a:off x="2812473" y="323945"/>
            <a:ext cx="599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Conocemos las causas</a:t>
            </a:r>
            <a:endParaRPr lang="es-CL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123"/>
            <a:ext cx="9144000" cy="5539221"/>
          </a:xfrm>
          <a:prstGeom prst="rect">
            <a:avLst/>
          </a:prstGeom>
        </p:spPr>
      </p:pic>
      <p:sp>
        <p:nvSpPr>
          <p:cNvPr id="21" name="20 Rectángulo"/>
          <p:cNvSpPr/>
          <p:nvPr/>
        </p:nvSpPr>
        <p:spPr>
          <a:xfrm rot="21449065">
            <a:off x="3773011" y="3307944"/>
            <a:ext cx="5236989" cy="6234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25 CuadroTexto"/>
          <p:cNvSpPr txBox="1"/>
          <p:nvPr/>
        </p:nvSpPr>
        <p:spPr>
          <a:xfrm rot="21449065">
            <a:off x="3897702" y="3362174"/>
            <a:ext cx="5001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Conducción bajo la influencia del </a:t>
            </a:r>
            <a:r>
              <a:rPr lang="es-CL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alcohol 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3468211" y="3875980"/>
            <a:ext cx="4488873" cy="6234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8" name="27 CuadroTexto"/>
          <p:cNvSpPr txBox="1"/>
          <p:nvPr/>
        </p:nvSpPr>
        <p:spPr>
          <a:xfrm>
            <a:off x="3592902" y="3930210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Conducción a exceso de </a:t>
            </a:r>
            <a:r>
              <a:rPr lang="es-CL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velocidad 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 rot="21449065">
            <a:off x="4196048" y="4407347"/>
            <a:ext cx="2607244" cy="6234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37 CuadroTexto"/>
          <p:cNvSpPr txBox="1"/>
          <p:nvPr/>
        </p:nvSpPr>
        <p:spPr>
          <a:xfrm rot="21449065">
            <a:off x="4320796" y="4464221"/>
            <a:ext cx="2251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</a:t>
            </a:r>
            <a:r>
              <a:rPr lang="es-CL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esconcentración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889980" y="4917672"/>
            <a:ext cx="4488873" cy="6234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39 CuadroTexto"/>
          <p:cNvSpPr txBox="1"/>
          <p:nvPr/>
        </p:nvSpPr>
        <p:spPr>
          <a:xfrm>
            <a:off x="4014671" y="4971902"/>
            <a:ext cx="423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Cansancio, </a:t>
            </a:r>
            <a:r>
              <a:rPr lang="es-CL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fatiga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 somnolencia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 rot="21444064">
            <a:off x="3892464" y="5463205"/>
            <a:ext cx="4258749" cy="62345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2" name="41 CuadroTexto"/>
          <p:cNvSpPr txBox="1"/>
          <p:nvPr/>
        </p:nvSpPr>
        <p:spPr>
          <a:xfrm rot="21444064">
            <a:off x="3757516" y="5527235"/>
            <a:ext cx="4269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Imprudencias del </a:t>
            </a:r>
            <a:r>
              <a:rPr lang="es-CL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peatón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y </a:t>
            </a:r>
            <a:r>
              <a:rPr lang="es-CL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ciclista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2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/>
      <p:bldP spid="27" grpId="0" animBg="1"/>
      <p:bldP spid="28" grpId="0"/>
      <p:bldP spid="36" grpId="0" animBg="1"/>
      <p:bldP spid="38" grpId="0"/>
      <p:bldP spid="39" grpId="0" animBg="1"/>
      <p:bldP spid="40" grpId="0"/>
      <p:bldP spid="41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19" t="6531" r="4347" b="16071"/>
          <a:stretch/>
        </p:blipFill>
        <p:spPr bwMode="auto">
          <a:xfrm>
            <a:off x="0" y="764704"/>
            <a:ext cx="9144001" cy="551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995936" y="179929"/>
            <a:ext cx="493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Para evitar accidentes…</a:t>
            </a:r>
            <a:endParaRPr lang="es-CL" sz="5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 rot="21449065">
            <a:off x="32724" y="742089"/>
            <a:ext cx="4344087" cy="6234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CuadroTexto"/>
          <p:cNvSpPr txBox="1"/>
          <p:nvPr/>
        </p:nvSpPr>
        <p:spPr>
          <a:xfrm rot="21449065">
            <a:off x="-37628" y="802588"/>
            <a:ext cx="428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 vas a trabajar este 18’, recuerda: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 rot="21449065">
            <a:off x="2205502" y="1261784"/>
            <a:ext cx="3403911" cy="6234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14 CuadroTexto"/>
          <p:cNvSpPr txBox="1"/>
          <p:nvPr/>
        </p:nvSpPr>
        <p:spPr>
          <a:xfrm rot="21449065">
            <a:off x="2056975" y="1316709"/>
            <a:ext cx="342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Descansar adecuadamente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 rot="21449065">
            <a:off x="381597" y="1940421"/>
            <a:ext cx="4562300" cy="6234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 rot="21449065">
            <a:off x="233107" y="1997073"/>
            <a:ext cx="450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Mantener ojos y mente en la tarea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 rot="21449065">
            <a:off x="948934" y="2559956"/>
            <a:ext cx="3622364" cy="62345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CuadroTexto"/>
          <p:cNvSpPr txBox="1"/>
          <p:nvPr/>
        </p:nvSpPr>
        <p:spPr>
          <a:xfrm rot="21449065">
            <a:off x="981012" y="2643194"/>
            <a:ext cx="3520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Preocuparte de tu compañero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 rot="21449065">
            <a:off x="367162" y="4290023"/>
            <a:ext cx="3583665" cy="623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 rot="21449065">
            <a:off x="515150" y="4331167"/>
            <a:ext cx="3245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No beber si vas a conducir 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 rot="21449065">
            <a:off x="1769608" y="4870729"/>
            <a:ext cx="2994984" cy="623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 rot="21449065">
            <a:off x="1776877" y="4914963"/>
            <a:ext cx="279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Cuidar a tu familia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 rot="21449065">
            <a:off x="-111436" y="3756695"/>
            <a:ext cx="4626071" cy="623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 rot="21449065">
            <a:off x="-191279" y="3809609"/>
            <a:ext cx="4603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Si vas a descansar este 18’, recuerda: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 rot="21449065">
            <a:off x="434192" y="5526777"/>
            <a:ext cx="4068147" cy="6234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0" name="29 CuadroTexto"/>
          <p:cNvSpPr txBox="1"/>
          <p:nvPr/>
        </p:nvSpPr>
        <p:spPr>
          <a:xfrm rot="21449065">
            <a:off x="376754" y="5607670"/>
            <a:ext cx="3882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Actuar preventivamente, siempre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9" grpId="0" animBg="1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947589"/>
            <a:ext cx="9144001" cy="55777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244436" y="262389"/>
            <a:ext cx="647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No olvides que…</a:t>
            </a:r>
            <a:endParaRPr lang="es-CL" sz="60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 rot="21449065">
            <a:off x="385524" y="4485554"/>
            <a:ext cx="3787525" cy="209708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21 CuadroTexto"/>
          <p:cNvSpPr txBox="1"/>
          <p:nvPr/>
        </p:nvSpPr>
        <p:spPr>
          <a:xfrm rot="21449065">
            <a:off x="412873" y="4537820"/>
            <a:ext cx="3663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Nos quedan muchas Fiestas </a:t>
            </a:r>
            <a:r>
              <a:rPr lang="es-CL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P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atrias para celebrar en el futuro, por nuestra familia:</a:t>
            </a:r>
          </a:p>
          <a:p>
            <a:pPr algn="r"/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Hagamos de La </a:t>
            </a:r>
            <a:r>
              <a:rPr lang="es-CL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SEGURIDAD 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una </a:t>
            </a:r>
            <a:r>
              <a:rPr lang="es-CL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ACTITUD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de </a:t>
            </a:r>
            <a:r>
              <a:rPr lang="es-CL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VIDA</a:t>
            </a:r>
            <a:r>
              <a:rPr lang="es-C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s-CL" sz="44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2604</TotalTime>
  <Words>121</Words>
  <Application>Microsoft Office PowerPoint</Application>
  <PresentationFormat>Presentación en pantalla (4:3)</PresentationFormat>
  <Paragraphs>24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Boticario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Descripción del  sistema de explotación a rajo abierto</dc:title>
  <dc:creator>Ximena Vargas</dc:creator>
  <cp:lastModifiedBy>Belmonte Lerma Mauricio  (Codelco-Andina)</cp:lastModifiedBy>
  <cp:revision>216</cp:revision>
  <dcterms:created xsi:type="dcterms:W3CDTF">2013-08-19T00:58:35Z</dcterms:created>
  <dcterms:modified xsi:type="dcterms:W3CDTF">2015-09-02T15:14:38Z</dcterms:modified>
</cp:coreProperties>
</file>